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1" r:id="rId6"/>
    <p:sldId id="269" r:id="rId7"/>
    <p:sldId id="274" r:id="rId8"/>
    <p:sldId id="272" r:id="rId9"/>
    <p:sldId id="259" r:id="rId10"/>
    <p:sldId id="268" r:id="rId11"/>
    <p:sldId id="260" r:id="rId12"/>
    <p:sldId id="263" r:id="rId13"/>
    <p:sldId id="271" r:id="rId14"/>
    <p:sldId id="273" r:id="rId15"/>
    <p:sldId id="270" r:id="rId16"/>
    <p:sldId id="267" r:id="rId17"/>
    <p:sldId id="265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46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77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080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841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1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981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013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89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79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05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42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80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15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29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67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5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7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7781128-6215-4D99-8161-CD3D2DC268A4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5DDF8-8CCB-4230-9FC9-1A466D93B2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951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303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239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1495" y="77118"/>
            <a:ext cx="8336096" cy="1400530"/>
          </a:xfrm>
        </p:spPr>
        <p:txBody>
          <a:bodyPr/>
          <a:lstStyle/>
          <a:p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Иҫәндәүләтов </a:t>
            </a:r>
            <a:b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Мазһар </a:t>
            </a:r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Ибраһим улы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5" y="264405"/>
            <a:ext cx="3938080" cy="526246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" t="5783" b="5382"/>
          <a:stretch/>
        </p:blipFill>
        <p:spPr>
          <a:xfrm>
            <a:off x="7932144" y="1477648"/>
            <a:ext cx="3922005" cy="530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19" y="0"/>
            <a:ext cx="11038901" cy="1400530"/>
          </a:xfrm>
        </p:spPr>
        <p:txBody>
          <a:bodyPr/>
          <a:lstStyle/>
          <a:p>
            <a:pPr algn="ctr"/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Шәйәхмәтов </a:t>
            </a:r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Ханнан Мырҙағәриф улы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488" y="1759320"/>
            <a:ext cx="3650494" cy="4867326"/>
          </a:xfrm>
        </p:spPr>
      </p:pic>
    </p:spTree>
    <p:extLst>
      <p:ext uri="{BB962C8B-B14F-4D97-AF65-F5344CB8AC3E}">
        <p14:creationId xmlns:p14="http://schemas.microsoft.com/office/powerpoint/2010/main" val="40579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87" y="452718"/>
            <a:ext cx="9929648" cy="1400530"/>
          </a:xfrm>
        </p:spPr>
        <p:txBody>
          <a:bodyPr/>
          <a:lstStyle/>
          <a:p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Кургаев Тихон Максимович</a:t>
            </a:r>
            <a:b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a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А.М. Матросов-Шәкирйән Юныс улы</a:t>
            </a:r>
            <a:br>
              <a:rPr lang="ba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a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Мөхәмәтйәновтың – фронтташы)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t="2099" r="5297" b="-2624"/>
          <a:stretch/>
        </p:blipFill>
        <p:spPr bwMode="auto">
          <a:xfrm>
            <a:off x="242371" y="2555913"/>
            <a:ext cx="4249826" cy="422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198" y="167455"/>
            <a:ext cx="2901950" cy="383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lexander Matveyevich Matros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91" y="2500483"/>
            <a:ext cx="280035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77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70" y="64712"/>
            <a:ext cx="9984732" cy="1400530"/>
          </a:xfrm>
        </p:spPr>
        <p:txBody>
          <a:bodyPr/>
          <a:lstStyle/>
          <a:p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Әфләтүнов Йосоп Ғиззәт улы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" r="2976"/>
          <a:stretch/>
        </p:blipFill>
        <p:spPr>
          <a:xfrm>
            <a:off x="818712" y="1063573"/>
            <a:ext cx="5427854" cy="41882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9799" r="1428"/>
          <a:stretch/>
        </p:blipFill>
        <p:spPr>
          <a:xfrm>
            <a:off x="7829321" y="64712"/>
            <a:ext cx="4362679" cy="618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02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976" y="107467"/>
            <a:ext cx="11053802" cy="1400530"/>
          </a:xfrm>
        </p:spPr>
        <p:txBody>
          <a:bodyPr/>
          <a:lstStyle/>
          <a:p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Ильсебаев Һиҙиәт Шәрифулла улы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29" y="1391625"/>
            <a:ext cx="5594349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8353" r="3591" b="6988"/>
          <a:stretch/>
        </p:blipFill>
        <p:spPr>
          <a:xfrm>
            <a:off x="253388" y="840782"/>
            <a:ext cx="4902506" cy="58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26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4731" y="364583"/>
            <a:ext cx="9404723" cy="1400530"/>
          </a:xfrm>
        </p:spPr>
        <p:txBody>
          <a:bodyPr/>
          <a:lstStyle/>
          <a:p>
            <a:pPr algn="ctr"/>
            <a:r>
              <a:rPr lang="ba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Баймаҡ районы һабантуйы</a:t>
            </a: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82" y="1321153"/>
            <a:ext cx="8283623" cy="5421170"/>
          </a:xfrm>
        </p:spPr>
      </p:pic>
    </p:spTree>
    <p:extLst>
      <p:ext uri="{BB962C8B-B14F-4D97-AF65-F5344CB8AC3E}">
        <p14:creationId xmlns:p14="http://schemas.microsoft.com/office/powerpoint/2010/main" val="314637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07615" y="407624"/>
            <a:ext cx="12063469" cy="140053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ba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Улар еңеү яулап ҡайттылар»</a:t>
            </a:r>
            <a:endParaRPr lang="ru-RU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r="6469"/>
          <a:stretch/>
        </p:blipFill>
        <p:spPr>
          <a:xfrm>
            <a:off x="326286" y="2027102"/>
            <a:ext cx="6977898" cy="417722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t="-11660" r="1934" b="28114"/>
          <a:stretch/>
        </p:blipFill>
        <p:spPr>
          <a:xfrm>
            <a:off x="7810958" y="0"/>
            <a:ext cx="4252511" cy="576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7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752" y="42680"/>
            <a:ext cx="9404723" cy="1400530"/>
          </a:xfrm>
        </p:spPr>
        <p:txBody>
          <a:bodyPr/>
          <a:lstStyle/>
          <a:p>
            <a:pPr algn="ctr"/>
            <a:r>
              <a:rPr lang="ba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«Үлемһеҙ полк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6" y="1024569"/>
            <a:ext cx="11339419" cy="5613094"/>
          </a:xfrm>
        </p:spPr>
      </p:pic>
    </p:spTree>
    <p:extLst>
      <p:ext uri="{BB962C8B-B14F-4D97-AF65-F5344CB8AC3E}">
        <p14:creationId xmlns:p14="http://schemas.microsoft.com/office/powerpoint/2010/main" val="408530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0"/>
            <a:ext cx="10741446" cy="6766624"/>
          </a:xfrm>
        </p:spPr>
      </p:pic>
    </p:spTree>
    <p:extLst>
      <p:ext uri="{BB962C8B-B14F-4D97-AF65-F5344CB8AC3E}">
        <p14:creationId xmlns:p14="http://schemas.microsoft.com/office/powerpoint/2010/main" val="3497401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18" y="0"/>
            <a:ext cx="12192000" cy="1325563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Ишмыр</a:t>
            </a:r>
            <a:r>
              <a:rPr lang="ba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ҙа һәм Богачевка ауылының</a:t>
            </a:r>
            <a:br>
              <a:rPr lang="ba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a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һуғыш һәм тыл ветерандары-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 1982 </a:t>
            </a:r>
            <a:r>
              <a:rPr lang="ru-RU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йыл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36" y="1430989"/>
            <a:ext cx="8389581" cy="5427010"/>
          </a:xfrm>
        </p:spPr>
      </p:pic>
    </p:spTree>
    <p:extLst>
      <p:ext uri="{BB962C8B-B14F-4D97-AF65-F5344CB8AC3E}">
        <p14:creationId xmlns:p14="http://schemas.microsoft.com/office/powerpoint/2010/main" val="30338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9" y="0"/>
            <a:ext cx="11512626" cy="6874614"/>
          </a:xfrm>
        </p:spPr>
      </p:pic>
    </p:spTree>
    <p:extLst>
      <p:ext uri="{BB962C8B-B14F-4D97-AF65-F5344CB8AC3E}">
        <p14:creationId xmlns:p14="http://schemas.microsoft.com/office/powerpoint/2010/main" val="394134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r="2005"/>
          <a:stretch/>
        </p:blipFill>
        <p:spPr>
          <a:xfrm>
            <a:off x="646111" y="0"/>
            <a:ext cx="9688682" cy="6769866"/>
          </a:xfrm>
        </p:spPr>
      </p:pic>
    </p:spTree>
    <p:extLst>
      <p:ext uri="{BB962C8B-B14F-4D97-AF65-F5344CB8AC3E}">
        <p14:creationId xmlns:p14="http://schemas.microsoft.com/office/powerpoint/2010/main" val="16249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1498" y="240983"/>
            <a:ext cx="6459335" cy="1400530"/>
          </a:xfrm>
        </p:spPr>
        <p:txBody>
          <a:bodyPr/>
          <a:lstStyle/>
          <a:p>
            <a:pPr algn="ctr"/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Йәнбәков</a:t>
            </a:r>
            <a:b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Нотфулла Искәндәр улы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2245" r="2600" b="1815"/>
          <a:stretch/>
        </p:blipFill>
        <p:spPr>
          <a:xfrm>
            <a:off x="121186" y="121186"/>
            <a:ext cx="3591498" cy="517792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93" y="2253805"/>
            <a:ext cx="3460769" cy="4604195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20" y="1641513"/>
            <a:ext cx="3569271" cy="514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a-RU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Тусалин Мөхәмәтша Сөләймән улы</a:t>
            </a:r>
            <a:endParaRPr lang="ru-RU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5384" y="1756339"/>
            <a:ext cx="4351713" cy="3262745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59" b="6139"/>
          <a:stretch/>
        </p:blipFill>
        <p:spPr>
          <a:xfrm>
            <a:off x="4401643" y="1211855"/>
            <a:ext cx="7496574" cy="522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53542"/>
            <a:ext cx="9404723" cy="1400530"/>
          </a:xfrm>
        </p:spPr>
        <p:txBody>
          <a:bodyPr/>
          <a:lstStyle/>
          <a:p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Ҡотлоғужин Фазулла Ғөбәй улы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" r="15194" b="11195"/>
          <a:stretch/>
        </p:blipFill>
        <p:spPr>
          <a:xfrm rot="16200000">
            <a:off x="6478419" y="1594996"/>
            <a:ext cx="5822417" cy="4340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9800" r="8091" b="2650"/>
          <a:stretch/>
        </p:blipFill>
        <p:spPr>
          <a:xfrm>
            <a:off x="646111" y="853807"/>
            <a:ext cx="3789802" cy="600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2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2178" y="89162"/>
            <a:ext cx="9404723" cy="1400530"/>
          </a:xfrm>
        </p:spPr>
        <p:txBody>
          <a:bodyPr/>
          <a:lstStyle/>
          <a:p>
            <a:r>
              <a:rPr lang="ba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Ҡотлоғужин Әширәф Ғөбәй улы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5" r="9081"/>
          <a:stretch/>
        </p:blipFill>
        <p:spPr>
          <a:xfrm>
            <a:off x="6110477" y="1872867"/>
            <a:ext cx="5086331" cy="36043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" r="2758" b="4739"/>
          <a:stretch/>
        </p:blipFill>
        <p:spPr>
          <a:xfrm>
            <a:off x="556135" y="859316"/>
            <a:ext cx="4721709" cy="5824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1137" y="5675727"/>
            <a:ext cx="460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dirty="0" smtClean="0"/>
              <a:t>Рауил олатай атаһы тураһында һөйләй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5081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9" y="74568"/>
            <a:ext cx="10487928" cy="6706313"/>
          </a:xfrm>
        </p:spPr>
      </p:pic>
    </p:spTree>
    <p:extLst>
      <p:ext uri="{BB962C8B-B14F-4D97-AF65-F5344CB8AC3E}">
        <p14:creationId xmlns:p14="http://schemas.microsoft.com/office/powerpoint/2010/main" val="181724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533</TotalTime>
  <Words>50</Words>
  <Application>Microsoft Office PowerPoint</Application>
  <PresentationFormat>Широкоэкранный</PresentationFormat>
  <Paragraphs>14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Times New Roman</vt:lpstr>
      <vt:lpstr>Wingdings 3</vt:lpstr>
      <vt:lpstr>Ион</vt:lpstr>
      <vt:lpstr>Презентация PowerPoint</vt:lpstr>
      <vt:lpstr>Ишмырҙа һәм Богачевка ауылының  һуғыш һәм тыл ветерандары- 9 май 1982 йыл</vt:lpstr>
      <vt:lpstr>Презентация PowerPoint</vt:lpstr>
      <vt:lpstr>Презентация PowerPoint</vt:lpstr>
      <vt:lpstr>Йәнбәков  Нотфулла Искәндәр улы</vt:lpstr>
      <vt:lpstr>Тусалин Мөхәмәтша Сөләймән улы</vt:lpstr>
      <vt:lpstr>Ҡотлоғужин Фазулла Ғөбәй улы</vt:lpstr>
      <vt:lpstr>Ҡотлоғужин Әширәф Ғөбәй улы</vt:lpstr>
      <vt:lpstr>Презентация PowerPoint</vt:lpstr>
      <vt:lpstr>Иҫәндәүләтов  Мазһар Ибраһим улы</vt:lpstr>
      <vt:lpstr>Шәйәхмәтов  Ханнан Мырҙағәриф улы</vt:lpstr>
      <vt:lpstr>          Кургаев Тихон Максимович (А.М. Матросов-Шәкирйән Юныс улы Мөхәмәтйәновтың – фронтташы)</vt:lpstr>
      <vt:lpstr>Әфләтүнов Йосоп Ғиззәт улы</vt:lpstr>
      <vt:lpstr>Ильсебаев Һиҙиәт Шәрифулла улы</vt:lpstr>
      <vt:lpstr>Баймаҡ районы һабантуйы</vt:lpstr>
      <vt:lpstr>«Улар еңеү яулап ҡайттылар»</vt:lpstr>
      <vt:lpstr>«Үлемһеҙ полк»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BioS</dc:creator>
  <cp:lastModifiedBy>User</cp:lastModifiedBy>
  <cp:revision>19</cp:revision>
  <dcterms:created xsi:type="dcterms:W3CDTF">2020-03-01T20:33:41Z</dcterms:created>
  <dcterms:modified xsi:type="dcterms:W3CDTF">2020-03-02T11:49:19Z</dcterms:modified>
</cp:coreProperties>
</file>